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9" r:id="rId1"/>
    <p:sldMasterId id="2147483670" r:id="rId2"/>
  </p:sldMasterIdLst>
  <p:notesMasterIdLst>
    <p:notesMasterId r:id="rId17"/>
  </p:notesMasterIdLst>
  <p:sldIdLst>
    <p:sldId id="256" r:id="rId3"/>
    <p:sldId id="259" r:id="rId4"/>
    <p:sldId id="258" r:id="rId5"/>
    <p:sldId id="261" r:id="rId6"/>
    <p:sldId id="262" r:id="rId7"/>
    <p:sldId id="264" r:id="rId8"/>
    <p:sldId id="297" r:id="rId9"/>
    <p:sldId id="298" r:id="rId10"/>
    <p:sldId id="265" r:id="rId11"/>
    <p:sldId id="299" r:id="rId12"/>
    <p:sldId id="266" r:id="rId13"/>
    <p:sldId id="268" r:id="rId14"/>
    <p:sldId id="269" r:id="rId15"/>
    <p:sldId id="296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27928C0C-92F0-4A1A-8151-1470F898D73A}">
  <a:tblStyle styleId="{27928C0C-92F0-4A1A-8151-1470F898D7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3e13d9a7e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3e13d9a7e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3e13d9a7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3e13d9a7e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3e13d9a7e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3e13d9a7e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7" name="Google Shape;7707;g33e13d9a7e_0_7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8" name="Google Shape;7708;g33e13d9a7e_0_7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3e13d9a7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3e13d9a7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158d5a3e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158d5a3e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158d5a3e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158d5a3e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158d5a3e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158d5a3e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3e13d9a7e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3e13d9a7e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7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 idx="2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ctrTitle" idx="5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6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16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16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 flipH="1">
            <a:off x="4189625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35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30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2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5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 idx="9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●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○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■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●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○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■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●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○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Thin"/>
              <a:buChar char="■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1597df7763dcdf1100b3f3b8597a4723.jp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9887" r="7062"/>
          <a:stretch>
            <a:fillRect/>
          </a:stretch>
        </p:blipFill>
        <p:spPr>
          <a:xfrm>
            <a:off x="2857488" y="0"/>
            <a:ext cx="7322980" cy="5143500"/>
          </a:xfrm>
          <a:prstGeom prst="rect">
            <a:avLst/>
          </a:prstGeom>
        </p:spPr>
      </p:pic>
      <p:sp>
        <p:nvSpPr>
          <p:cNvPr id="124" name="Google Shape;124;p24"/>
          <p:cNvSpPr/>
          <p:nvPr/>
        </p:nvSpPr>
        <p:spPr>
          <a:xfrm rot="5400000">
            <a:off x="1476760" y="23388"/>
            <a:ext cx="3358800" cy="5026500"/>
          </a:xfrm>
          <a:prstGeom prst="rect">
            <a:avLst/>
          </a:prstGeom>
          <a:solidFill>
            <a:schemeClr val="accent1">
              <a:alpha val="86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1039574" y="3206400"/>
            <a:ext cx="2746607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chemeClr val="lt1"/>
                </a:solidFill>
              </a:rPr>
              <a:t>Парамоновой Полины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000100" y="1285866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PROJECT</a:t>
            </a:r>
            <a:br>
              <a:rPr lang="en-US" dirty="0" smtClean="0">
                <a:solidFill>
                  <a:schemeClr val="lt1"/>
                </a:solidFill>
              </a:rPr>
            </a:br>
            <a:r>
              <a:rPr lang="en-US" dirty="0" smtClean="0">
                <a:solidFill>
                  <a:schemeClr val="lt1"/>
                </a:solidFill>
              </a:rPr>
              <a:t>PYGAME</a:t>
            </a:r>
            <a:endParaRPr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7" name="Google Shape;127;p24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/>
          <p:nvPr/>
        </p:nvSpPr>
        <p:spPr>
          <a:xfrm rot="-5400000" flipH="1">
            <a:off x="5836301" y="2013850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/>
          <p:cNvSpPr/>
          <p:nvPr/>
        </p:nvSpPr>
        <p:spPr>
          <a:xfrm rot="5400000">
            <a:off x="5792550" y="2137018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WIN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2" name="Google Shape;232;p33"/>
          <p:cNvSpPr txBox="1">
            <a:spLocks noGrp="1"/>
          </p:cNvSpPr>
          <p:nvPr>
            <p:ph type="subTitle" idx="1"/>
          </p:nvPr>
        </p:nvSpPr>
        <p:spPr>
          <a:xfrm flipH="1">
            <a:off x="6929454" y="3500444"/>
            <a:ext cx="1665516" cy="9286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b="1" dirty="0" smtClean="0">
                <a:solidFill>
                  <a:schemeClr val="tx2">
                    <a:lumMod val="10000"/>
                  </a:schemeClr>
                </a:solidFill>
              </a:rPr>
              <a:t>Эта картинка появляется, если игрок выиграл</a:t>
            </a:r>
            <a:endParaRPr sz="1200" b="1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8" name="Рисунок 7" descr="w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34" y="428610"/>
            <a:ext cx="6025110" cy="39615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ElHvEESWAAAbxAa.jpg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0"/>
            <a:ext cx="10287040" cy="5143500"/>
          </a:xfrm>
          <a:prstGeom prst="rect">
            <a:avLst/>
          </a:prstGeom>
        </p:spPr>
      </p:pic>
      <p:sp>
        <p:nvSpPr>
          <p:cNvPr id="238" name="Google Shape;238;p34"/>
          <p:cNvSpPr/>
          <p:nvPr/>
        </p:nvSpPr>
        <p:spPr>
          <a:xfrm rot="-5400000" flipH="1">
            <a:off x="717148" y="-788636"/>
            <a:ext cx="2581500" cy="61590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title"/>
          </p:nvPr>
        </p:nvSpPr>
        <p:spPr>
          <a:xfrm>
            <a:off x="0" y="1285866"/>
            <a:ext cx="457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lt1"/>
                </a:solidFill>
              </a:rPr>
              <a:t>Когда игрок выигрывает, </a:t>
            </a:r>
            <a:r>
              <a:rPr lang="ru-RU" dirty="0" err="1" smtClean="0">
                <a:solidFill>
                  <a:schemeClr val="lt1"/>
                </a:solidFill>
              </a:rPr>
              <a:t>Шрек</a:t>
            </a:r>
            <a:r>
              <a:rPr lang="ru-RU" dirty="0" smtClean="0">
                <a:solidFill>
                  <a:schemeClr val="lt1"/>
                </a:solidFill>
              </a:rPr>
              <a:t> благодарит его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0" name="Google Shape;240;p34"/>
          <p:cNvSpPr/>
          <p:nvPr/>
        </p:nvSpPr>
        <p:spPr>
          <a:xfrm rot="-5400000" flipH="1">
            <a:off x="593250" y="3993775"/>
            <a:ext cx="556500" cy="17430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4"/>
          <p:cNvSpPr/>
          <p:nvPr/>
        </p:nvSpPr>
        <p:spPr>
          <a:xfrm rot="-5400000" flipH="1">
            <a:off x="8279175" y="74250"/>
            <a:ext cx="939000" cy="7905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шрек шрэк огр много четыре 4 три 3 коллаж фотошоп | База мемов"/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357158" y="357172"/>
            <a:ext cx="4572000" cy="4572000"/>
          </a:xfrm>
          <a:prstGeom prst="rect">
            <a:avLst/>
          </a:prstGeom>
          <a:noFill/>
        </p:spPr>
      </p:pic>
      <p:sp>
        <p:nvSpPr>
          <p:cNvPr id="254" name="Google Shape;254;p36"/>
          <p:cNvSpPr txBox="1">
            <a:spLocks noGrp="1"/>
          </p:cNvSpPr>
          <p:nvPr>
            <p:ph type="ctrTitle" idx="6"/>
          </p:nvPr>
        </p:nvSpPr>
        <p:spPr>
          <a:xfrm rot="5400000">
            <a:off x="6679977" y="1651723"/>
            <a:ext cx="2924195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ВОЗМОЖНОСТИ ДЛЯ ДОРАБОТКИ</a:t>
            </a:r>
            <a:endParaRPr/>
          </a:p>
        </p:txBody>
      </p:sp>
      <p:sp>
        <p:nvSpPr>
          <p:cNvPr id="258" name="Google Shape;258;p36"/>
          <p:cNvSpPr txBox="1">
            <a:spLocks noGrp="1"/>
          </p:cNvSpPr>
          <p:nvPr>
            <p:ph type="ctrTitle" idx="2"/>
          </p:nvPr>
        </p:nvSpPr>
        <p:spPr>
          <a:xfrm>
            <a:off x="5286380" y="235743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Больше уровней</a:t>
            </a:r>
            <a:endParaRPr/>
          </a:p>
        </p:txBody>
      </p:sp>
      <p:sp>
        <p:nvSpPr>
          <p:cNvPr id="259" name="Google Shape;259;p36"/>
          <p:cNvSpPr txBox="1">
            <a:spLocks noGrp="1"/>
          </p:cNvSpPr>
          <p:nvPr>
            <p:ph type="ctrTitle" idx="4"/>
          </p:nvPr>
        </p:nvSpPr>
        <p:spPr>
          <a:xfrm>
            <a:off x="4857752" y="1142990"/>
            <a:ext cx="2357454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Поработать над дизайном и начальным видео</a:t>
            </a:r>
            <a:endParaRPr/>
          </a:p>
        </p:txBody>
      </p:sp>
      <p:sp>
        <p:nvSpPr>
          <p:cNvPr id="260" name="Google Shape;260;p36"/>
          <p:cNvSpPr txBox="1">
            <a:spLocks noGrp="1"/>
          </p:cNvSpPr>
          <p:nvPr>
            <p:ph type="ctrTitle"/>
          </p:nvPr>
        </p:nvSpPr>
        <p:spPr>
          <a:xfrm>
            <a:off x="5643570" y="4071948"/>
            <a:ext cx="1500198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Улучшить движения персонажа</a:t>
            </a:r>
            <a:endParaRPr/>
          </a:p>
        </p:txBody>
      </p:sp>
      <p:sp>
        <p:nvSpPr>
          <p:cNvPr id="261" name="Google Shape;261;p36"/>
          <p:cNvSpPr/>
          <p:nvPr/>
        </p:nvSpPr>
        <p:spPr>
          <a:xfrm>
            <a:off x="6000760" y="3214692"/>
            <a:ext cx="500066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6"/>
          <p:cNvSpPr/>
          <p:nvPr/>
        </p:nvSpPr>
        <p:spPr>
          <a:xfrm>
            <a:off x="6000760" y="1785932"/>
            <a:ext cx="530438" cy="500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6"/>
          <p:cNvSpPr/>
          <p:nvPr/>
        </p:nvSpPr>
        <p:spPr>
          <a:xfrm>
            <a:off x="6000760" y="285734"/>
            <a:ext cx="530438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6"/>
          <p:cNvSpPr/>
          <p:nvPr/>
        </p:nvSpPr>
        <p:spPr>
          <a:xfrm>
            <a:off x="6072198" y="1857370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4" name="Google Shape;284;p36"/>
          <p:cNvGrpSpPr/>
          <p:nvPr/>
        </p:nvGrpSpPr>
        <p:grpSpPr>
          <a:xfrm>
            <a:off x="6072198" y="357172"/>
            <a:ext cx="383632" cy="276449"/>
            <a:chOff x="3933342" y="4315767"/>
            <a:chExt cx="383632" cy="276449"/>
          </a:xfrm>
        </p:grpSpPr>
        <p:sp>
          <p:nvSpPr>
            <p:cNvPr id="285" name="Google Shape;285;p36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6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36"/>
          <p:cNvGrpSpPr/>
          <p:nvPr/>
        </p:nvGrpSpPr>
        <p:grpSpPr>
          <a:xfrm>
            <a:off x="6072198" y="3286130"/>
            <a:ext cx="337070" cy="337040"/>
            <a:chOff x="1305327" y="2894211"/>
            <a:chExt cx="357520" cy="357488"/>
          </a:xfrm>
        </p:grpSpPr>
        <p:sp>
          <p:nvSpPr>
            <p:cNvPr id="307" name="Google Shape;307;p36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8" name="Picture 2" descr="шрек - Создать мем - Meme-arsenal.co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728" y="-306761"/>
            <a:ext cx="6011318" cy="5450261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571604" y="214296"/>
            <a:ext cx="5678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ИЗВИНИТЕ, НО ЭТО КОНЕЦ ПРЕЗЕНТАЦИИ</a:t>
            </a:r>
            <a:endParaRPr lang="ru-RU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0" name="Google Shape;7710;p64">
            <a:hlinkClick r:id="rId3"/>
          </p:cNvPr>
          <p:cNvPicPr preferRelativeResize="0"/>
          <p:nvPr/>
        </p:nvPicPr>
        <p:blipFill>
          <a:blip r:embed="rId4">
            <a:alphaModFix/>
          </a:blip>
          <a:srcRect r="72306"/>
          <a:stretch>
            <a:fillRect/>
          </a:stretch>
        </p:blipFill>
        <p:spPr>
          <a:xfrm>
            <a:off x="3451063" y="2123075"/>
            <a:ext cx="620871" cy="8973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4143372" y="2428874"/>
            <a:ext cx="1641796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POLINASTUDIOS</a:t>
            </a:r>
            <a:endParaRPr lang="ru-RU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Shrek1-Aj-5VG_48-5njBH_kjFD-j_3mjfnfrd_dhY_k-6hfr-Шрек-в-полный-рост.jp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46875"/>
          <a:stretch>
            <a:fillRect/>
          </a:stretch>
        </p:blipFill>
        <p:spPr>
          <a:xfrm flipH="1">
            <a:off x="5500694" y="0"/>
            <a:ext cx="3643306" cy="5143500"/>
          </a:xfrm>
          <a:prstGeom prst="rect">
            <a:avLst/>
          </a:prstGeom>
        </p:spPr>
      </p:pic>
      <p:sp>
        <p:nvSpPr>
          <p:cNvPr id="163" name="Google Shape;163;p27"/>
          <p:cNvSpPr/>
          <p:nvPr/>
        </p:nvSpPr>
        <p:spPr>
          <a:xfrm>
            <a:off x="4819650" y="1577400"/>
            <a:ext cx="2991000" cy="1988700"/>
          </a:xfrm>
          <a:prstGeom prst="rect">
            <a:avLst/>
          </a:prstGeom>
          <a:solidFill>
            <a:schemeClr val="accent3">
              <a:alpha val="584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subTitle" idx="1"/>
          </p:nvPr>
        </p:nvSpPr>
        <p:spPr>
          <a:xfrm flipH="1">
            <a:off x="1667173" y="2154224"/>
            <a:ext cx="2690511" cy="17034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dirty="0" smtClean="0"/>
              <a:t>Идея и задачи проекта: Увлечь подростков и детей своей игрой, т к </a:t>
            </a:r>
            <a:r>
              <a:rPr lang="ru-RU" sz="1600" dirty="0" err="1" smtClean="0"/>
              <a:t>мемы</a:t>
            </a:r>
            <a:r>
              <a:rPr lang="ru-RU" sz="1600" dirty="0" smtClean="0"/>
              <a:t> и фильмы со </a:t>
            </a:r>
            <a:r>
              <a:rPr lang="ru-RU" sz="1600" dirty="0" err="1" smtClean="0"/>
              <a:t>Шреком</a:t>
            </a:r>
            <a:r>
              <a:rPr lang="ru-RU" sz="1600" dirty="0" smtClean="0"/>
              <a:t> сейчас очень популярны  </a:t>
            </a:r>
            <a:endParaRPr sz="16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857224" y="1428742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ВВЕДЕНИЕ</a:t>
            </a:r>
            <a:endParaRPr/>
          </a:p>
        </p:txBody>
      </p:sp>
      <p:sp>
        <p:nvSpPr>
          <p:cNvPr id="167" name="Google Shape;167;p27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chemeClr val="accent3">
              <a:alpha val="584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 descr="intro2.pn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43027" y="1071552"/>
            <a:ext cx="4500973" cy="3690798"/>
          </a:xfrm>
          <a:prstGeom prst="rect">
            <a:avLst/>
          </a:prstGeom>
        </p:spPr>
      </p:pic>
      <p:sp>
        <p:nvSpPr>
          <p:cNvPr id="141" name="Google Shape;141;p26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/>
              <a:t>МЕНЮ</a:t>
            </a:r>
            <a:endParaRPr sz="2400"/>
          </a:p>
        </p:txBody>
      </p:sp>
      <p:sp>
        <p:nvSpPr>
          <p:cNvPr id="142" name="Google Shape;142;p26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7"/>
          </p:nvPr>
        </p:nvSpPr>
        <p:spPr>
          <a:xfrm>
            <a:off x="3428992" y="2357436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 первом уровне игры</a:t>
            </a: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ctrTitle" idx="6"/>
          </p:nvPr>
        </p:nvSpPr>
        <p:spPr>
          <a:xfrm>
            <a:off x="3428992" y="192880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LEVEL 1</a:t>
            </a:r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title" idx="8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STORY</a:t>
            </a:r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1"/>
          </p:nvPr>
        </p:nvSpPr>
        <p:spPr>
          <a:xfrm>
            <a:off x="3428992" y="857238"/>
            <a:ext cx="1906500" cy="4462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Об истории, которая идет в начале игры</a:t>
            </a:r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title" idx="2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9" name="Google Shape;149;p26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GAMERULES</a:t>
            </a:r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subTitle" idx="4"/>
          </p:nvPr>
        </p:nvSpPr>
        <p:spPr>
          <a:xfrm>
            <a:off x="3428992" y="1714494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 правилах игры</a:t>
            </a:r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title" idx="5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2" name="Google Shape;152;p26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LEVEL 2</a:t>
            </a: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 втором уровне игры</a:t>
            </a:r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 idx="15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LEVEL 3</a:t>
            </a:r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 третьем уровне игры</a:t>
            </a:r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title" idx="18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 descr="maxresdefault.jp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1472" y="214296"/>
            <a:ext cx="6119823" cy="3442401"/>
          </a:xfrm>
          <a:prstGeom prst="rect">
            <a:avLst/>
          </a:prstGeom>
        </p:spPr>
      </p:pic>
      <p:sp>
        <p:nvSpPr>
          <p:cNvPr id="189" name="Google Shape;189;p29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STORY</a:t>
            </a:r>
            <a:endParaRPr/>
          </a:p>
        </p:txBody>
      </p:sp>
      <p:sp>
        <p:nvSpPr>
          <p:cNvPr id="191" name="Google Shape;191;p29"/>
          <p:cNvSpPr/>
          <p:nvPr/>
        </p:nvSpPr>
        <p:spPr>
          <a:xfrm>
            <a:off x="0" y="2632200"/>
            <a:ext cx="72150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ctrTitle" idx="2"/>
          </p:nvPr>
        </p:nvSpPr>
        <p:spPr>
          <a:xfrm>
            <a:off x="714348" y="3000378"/>
            <a:ext cx="5451811" cy="1007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 начале игры идет история, которая помогает погрузить игрока в мир вселенной </a:t>
            </a:r>
            <a:r>
              <a:rPr lang="en-US" dirty="0" smtClean="0"/>
              <a:t>“</a:t>
            </a:r>
            <a:r>
              <a:rPr lang="ru-RU" dirty="0" err="1" smtClean="0"/>
              <a:t>Шрека</a:t>
            </a:r>
            <a:r>
              <a:rPr lang="en-US" dirty="0" smtClean="0"/>
              <a:t>”</a:t>
            </a:r>
            <a:endParaRPr/>
          </a:p>
        </p:txBody>
      </p:sp>
      <p:sp>
        <p:nvSpPr>
          <p:cNvPr id="198" name="Google Shape;198;p29"/>
          <p:cNvSpPr/>
          <p:nvPr/>
        </p:nvSpPr>
        <p:spPr>
          <a:xfrm rot="10800000" flipH="1">
            <a:off x="0" y="2424900"/>
            <a:ext cx="7215000" cy="2073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Рисунок 7" descr="gamerules.pn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42843" y="714362"/>
            <a:ext cx="5784453" cy="3571900"/>
          </a:xfrm>
          <a:prstGeom prst="rect">
            <a:avLst/>
          </a:prstGeom>
        </p:spPr>
      </p:pic>
      <p:sp>
        <p:nvSpPr>
          <p:cNvPr id="204" name="Google Shape;204;p30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lt1"/>
                </a:solidFill>
              </a:rPr>
              <a:t>GAMERULES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1"/>
          </p:nvPr>
        </p:nvSpPr>
        <p:spPr>
          <a:xfrm>
            <a:off x="6000760" y="2714626"/>
            <a:ext cx="2384996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/>
              <a:t>Я решила вставить правила для игры, чтобы игроку было проще сориентироваться.</a:t>
            </a: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/>
          <p:nvPr/>
        </p:nvSpPr>
        <p:spPr>
          <a:xfrm rot="5400000">
            <a:off x="-1329256" y="1972148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2"/>
          <p:cNvSpPr/>
          <p:nvPr/>
        </p:nvSpPr>
        <p:spPr>
          <a:xfrm rot="-5400000" flipH="1">
            <a:off x="1434832" y="1922704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ctrTitle"/>
          </p:nvPr>
        </p:nvSpPr>
        <p:spPr>
          <a:xfrm rot="-5400000">
            <a:off x="-780818" y="163802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lt1"/>
                </a:solidFill>
              </a:rPr>
              <a:t>LEVEL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285720" y="3214692"/>
            <a:ext cx="2951400" cy="1214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dirty="0" smtClean="0">
                <a:solidFill>
                  <a:schemeClr val="tx2">
                    <a:lumMod val="10000"/>
                  </a:schemeClr>
                </a:solidFill>
              </a:rPr>
              <a:t>Для всех уровней реализованы классы </a:t>
            </a:r>
            <a:r>
              <a:rPr lang="en-US" sz="1200" dirty="0" smtClean="0">
                <a:solidFill>
                  <a:schemeClr val="tx2">
                    <a:lumMod val="10000"/>
                  </a:schemeClr>
                </a:solidFill>
              </a:rPr>
              <a:t>Player,</a:t>
            </a:r>
            <a:r>
              <a:rPr lang="en-US" sz="120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en-US" sz="1200" dirty="0" smtClean="0">
                <a:solidFill>
                  <a:schemeClr val="tx2">
                    <a:lumMod val="10000"/>
                  </a:schemeClr>
                </a:solidFill>
              </a:rPr>
              <a:t>Tile </a:t>
            </a:r>
            <a:r>
              <a:rPr lang="ru-RU" sz="1200" dirty="0" smtClean="0">
                <a:solidFill>
                  <a:schemeClr val="tx2">
                    <a:lumMod val="10000"/>
                  </a:schemeClr>
                </a:solidFill>
              </a:rPr>
              <a:t>и класс для генерации уровня из текстового файла</a:t>
            </a:r>
            <a:endParaRPr lang="en-US" sz="1200" dirty="0" smtClean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7" name="Рисунок 6" descr="level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0430" y="0"/>
            <a:ext cx="4946236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/>
          <p:nvPr/>
        </p:nvSpPr>
        <p:spPr>
          <a:xfrm rot="5400000">
            <a:off x="-1329256" y="1972148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2"/>
          <p:cNvSpPr/>
          <p:nvPr/>
        </p:nvSpPr>
        <p:spPr>
          <a:xfrm rot="-5400000" flipH="1">
            <a:off x="1434832" y="1922704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ctrTitle"/>
          </p:nvPr>
        </p:nvSpPr>
        <p:spPr>
          <a:xfrm rot="-5400000">
            <a:off x="-780818" y="163802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lt1"/>
                </a:solidFill>
              </a:rPr>
              <a:t>LEVEL </a:t>
            </a:r>
            <a:r>
              <a:rPr lang="ru-RU" dirty="0" smtClean="0">
                <a:solidFill>
                  <a:schemeClr val="lt1"/>
                </a:solidFill>
              </a:rPr>
              <a:t>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285720" y="3214692"/>
            <a:ext cx="2951400" cy="1214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dirty="0" smtClean="0">
                <a:solidFill>
                  <a:schemeClr val="tx2">
                    <a:lumMod val="10000"/>
                  </a:schemeClr>
                </a:solidFill>
              </a:rPr>
              <a:t>Игрок должен собрать всех жуков, не попадаться на выдвинутые шипы и в конце концов дойти до мишени, чтобы перейти на следующий уровень</a:t>
            </a:r>
            <a:endParaRPr lang="en-US" sz="1200" dirty="0" smtClean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8" name="Рисунок 7" descr="level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0430" y="0"/>
            <a:ext cx="4939219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/>
          <p:nvPr/>
        </p:nvSpPr>
        <p:spPr>
          <a:xfrm rot="5400000">
            <a:off x="-1329256" y="1972148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2"/>
          <p:cNvSpPr/>
          <p:nvPr/>
        </p:nvSpPr>
        <p:spPr>
          <a:xfrm rot="-5400000" flipH="1">
            <a:off x="1434832" y="1922704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ctrTitle"/>
          </p:nvPr>
        </p:nvSpPr>
        <p:spPr>
          <a:xfrm rot="-5400000">
            <a:off x="-780818" y="163802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lt1"/>
                </a:solidFill>
              </a:rPr>
              <a:t>LEVEL </a:t>
            </a:r>
            <a:r>
              <a:rPr lang="en-US" dirty="0" smtClean="0">
                <a:solidFill>
                  <a:schemeClr val="lt1"/>
                </a:solidFill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285720" y="3214692"/>
            <a:ext cx="2951400" cy="1214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dirty="0" smtClean="0">
                <a:solidFill>
                  <a:schemeClr val="tx2">
                    <a:lumMod val="10000"/>
                  </a:schemeClr>
                </a:solidFill>
              </a:rPr>
              <a:t>Если игрок проиграл, то у него есть возможность пройти уровень еще раз</a:t>
            </a:r>
            <a:endParaRPr lang="en-US" sz="1200" dirty="0" smtClean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7" name="Рисунок 6" descr="level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68" y="0"/>
            <a:ext cx="4939797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/>
          <p:nvPr/>
        </p:nvSpPr>
        <p:spPr>
          <a:xfrm rot="-5400000" flipH="1">
            <a:off x="5836301" y="2013850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/>
          <p:cNvSpPr/>
          <p:nvPr/>
        </p:nvSpPr>
        <p:spPr>
          <a:xfrm rot="5400000">
            <a:off x="5792550" y="2137018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LOSE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7" name="Рисунок 6" descr="los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34" y="285734"/>
            <a:ext cx="6369297" cy="4402777"/>
          </a:xfrm>
          <a:prstGeom prst="rect">
            <a:avLst/>
          </a:prstGeom>
        </p:spPr>
      </p:pic>
      <p:sp>
        <p:nvSpPr>
          <p:cNvPr id="232" name="Google Shape;232;p33"/>
          <p:cNvSpPr txBox="1">
            <a:spLocks noGrp="1"/>
          </p:cNvSpPr>
          <p:nvPr>
            <p:ph type="subTitle" idx="1"/>
          </p:nvPr>
        </p:nvSpPr>
        <p:spPr>
          <a:xfrm flipH="1">
            <a:off x="6929454" y="3500444"/>
            <a:ext cx="1665516" cy="9286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b="1" dirty="0" smtClean="0">
                <a:solidFill>
                  <a:schemeClr val="tx2">
                    <a:lumMod val="10000"/>
                  </a:schemeClr>
                </a:solidFill>
              </a:rPr>
              <a:t>Эта картинка появляется, если игрок проиграл</a:t>
            </a:r>
            <a:endParaRPr sz="1200" b="1">
              <a:solidFill>
                <a:schemeClr val="tx2">
                  <a:lumMod val="1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387771"/>
      </a:accent1>
      <a:accent2>
        <a:srgbClr val="212121"/>
      </a:accent2>
      <a:accent3>
        <a:srgbClr val="9ECFCB"/>
      </a:accent3>
      <a:accent4>
        <a:srgbClr val="289C91"/>
      </a:accent4>
      <a:accent5>
        <a:srgbClr val="619792"/>
      </a:accent5>
      <a:accent6>
        <a:srgbClr val="384C4B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197</Words>
  <PresentationFormat>Экран (16:9)</PresentationFormat>
  <Paragraphs>41</Paragraphs>
  <Slides>14</Slides>
  <Notes>13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14</vt:i4>
      </vt:variant>
    </vt:vector>
  </HeadingPairs>
  <TitlesOfParts>
    <vt:vector size="16" baseType="lpstr">
      <vt:lpstr>Engineering Project Proposal by Slidesgo</vt:lpstr>
      <vt:lpstr>SlidesGo Final Pages</vt:lpstr>
      <vt:lpstr>PROJECT PYGAME</vt:lpstr>
      <vt:lpstr>ВВЕДЕНИЕ</vt:lpstr>
      <vt:lpstr>МЕНЮ</vt:lpstr>
      <vt:lpstr>STORY</vt:lpstr>
      <vt:lpstr>GAMERULES</vt:lpstr>
      <vt:lpstr>LEVEL 1</vt:lpstr>
      <vt:lpstr>LEVEL 2</vt:lpstr>
      <vt:lpstr>LEVEL 3</vt:lpstr>
      <vt:lpstr>LOSE</vt:lpstr>
      <vt:lpstr>WIN</vt:lpstr>
      <vt:lpstr>Когда игрок выигрывает, Шрек благодарит его</vt:lpstr>
      <vt:lpstr>ВОЗМОЖНОСТИ ДЛЯ ДОРАБОТКИ</vt:lpstr>
      <vt:lpstr>Слайд 13</vt:lpstr>
      <vt:lpstr>Слайд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PYGAME</dc:title>
  <dc:creator>Полина</dc:creator>
  <cp:lastModifiedBy>Полина</cp:lastModifiedBy>
  <cp:revision>2</cp:revision>
  <dcterms:modified xsi:type="dcterms:W3CDTF">2021-01-22T15:17:14Z</dcterms:modified>
</cp:coreProperties>
</file>